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861" r:id="rId2"/>
    <p:sldId id="1114" r:id="rId3"/>
    <p:sldId id="1092" r:id="rId4"/>
    <p:sldId id="1128" r:id="rId5"/>
    <p:sldId id="1130" r:id="rId6"/>
    <p:sldId id="1131" r:id="rId7"/>
    <p:sldId id="1132" r:id="rId8"/>
    <p:sldId id="1129" r:id="rId9"/>
    <p:sldId id="1133" r:id="rId10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78E1B4"/>
    <a:srgbClr val="FF965E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123" autoAdjust="0"/>
    <p:restoredTop sz="82303" autoAdjust="0"/>
  </p:normalViewPr>
  <p:slideViewPr>
    <p:cSldViewPr>
      <p:cViewPr varScale="1">
        <p:scale>
          <a:sx n="157" d="100"/>
          <a:sy n="157" d="100"/>
        </p:scale>
        <p:origin x="360" y="16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11/21/21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728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651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995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3933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7054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5228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5269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288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Colossians 2:16-23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2444" y="0"/>
            <a:ext cx="9144000" cy="5358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1000"/>
              </a:spcAft>
            </a:pP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Therefore let no one pass judgment on you in questions of food and drink, or with regard to a festival or a new moon or a Sabbath.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These are a shadow of the things to come, but the substance belongs to Christ.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no one disqualify you, insisting on asceticism and worship of angels, going on in detail about visions, puffed up without reason by his sensuous mind,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not holding fast to the Head, from whom the whole body, nourished and knit together through its joints and ligaments, grows with a growth that is from God.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AU" sz="30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996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2444" y="0"/>
            <a:ext cx="9144000" cy="5143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with Christ you died to the elemental spirits of the world, why, as if you were still alive in the world, do you submit to regulations —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“Do not handle, Do not taste, Do not touch”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22 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(referring to things that all perish as they are used) — according to human precepts and teachings?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23 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These have indeed an appearance of wisdom in promoting self-made religion and asceticism and severity to the body, but they are of no value in stopping the indulgence of the flesh.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AU" sz="32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766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251520" y="0"/>
            <a:ext cx="280831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Growing in Christ</a:t>
            </a:r>
            <a:endParaRPr lang="en-A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7233656-F6C7-B847-A661-0C414665810D}"/>
              </a:ext>
            </a:extLst>
          </p:cNvPr>
          <p:cNvSpPr txBox="1"/>
          <p:nvPr/>
        </p:nvSpPr>
        <p:spPr>
          <a:xfrm>
            <a:off x="2348918" y="3000691"/>
            <a:ext cx="5863699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Empty Religious Observance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E9ABF7-BF09-7D4F-BD05-FFE966E145E3}"/>
              </a:ext>
            </a:extLst>
          </p:cNvPr>
          <p:cNvSpPr txBox="1"/>
          <p:nvPr/>
        </p:nvSpPr>
        <p:spPr>
          <a:xfrm>
            <a:off x="2771800" y="0"/>
            <a:ext cx="593973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––  </a:t>
            </a: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Growing in Righteousness &amp; Godliness</a:t>
            </a:r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E6E9D6-823D-2C44-987E-8B78FA8CA41C}"/>
              </a:ext>
            </a:extLst>
          </p:cNvPr>
          <p:cNvSpPr txBox="1"/>
          <p:nvPr/>
        </p:nvSpPr>
        <p:spPr>
          <a:xfrm>
            <a:off x="8078" y="2652248"/>
            <a:ext cx="59397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False Portrayals of Growing in Christ </a:t>
            </a:r>
            <a:endParaRPr lang="en-AU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650E88-457C-8244-AA3A-228E8F2D7F94}"/>
              </a:ext>
            </a:extLst>
          </p:cNvPr>
          <p:cNvSpPr txBox="1"/>
          <p:nvPr/>
        </p:nvSpPr>
        <p:spPr>
          <a:xfrm>
            <a:off x="14016" y="3020383"/>
            <a:ext cx="262293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Religious Showiness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CE84CF-B38B-AF46-9E53-43325D6C2F45}"/>
              </a:ext>
            </a:extLst>
          </p:cNvPr>
          <p:cNvSpPr txBox="1"/>
          <p:nvPr/>
        </p:nvSpPr>
        <p:spPr>
          <a:xfrm>
            <a:off x="0" y="3898733"/>
            <a:ext cx="606744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Legal  Showiness (doing what’s right for show)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FA7BFA-9CFD-DA41-9D5A-7FE65B85159D}"/>
              </a:ext>
            </a:extLst>
          </p:cNvPr>
          <p:cNvSpPr txBox="1"/>
          <p:nvPr/>
        </p:nvSpPr>
        <p:spPr>
          <a:xfrm>
            <a:off x="-1431" y="4453697"/>
            <a:ext cx="176511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Asceticism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58E0C54-A9A6-7749-BD90-C7C650186562}"/>
              </a:ext>
            </a:extLst>
          </p:cNvPr>
          <p:cNvSpPr txBox="1"/>
          <p:nvPr/>
        </p:nvSpPr>
        <p:spPr>
          <a:xfrm>
            <a:off x="0" y="5347129"/>
            <a:ext cx="234677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Spiritual Showiness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9E7DB4-D958-3542-8B45-4F1818D92CCE}"/>
              </a:ext>
            </a:extLst>
          </p:cNvPr>
          <p:cNvSpPr txBox="1"/>
          <p:nvPr/>
        </p:nvSpPr>
        <p:spPr>
          <a:xfrm>
            <a:off x="358339" y="3317214"/>
            <a:ext cx="8789977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make a show of religion, and expect others to do the same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702899E-50B5-024C-A1FE-75B54BDA570B}"/>
              </a:ext>
            </a:extLst>
          </p:cNvPr>
          <p:cNvSpPr txBox="1"/>
          <p:nvPr/>
        </p:nvSpPr>
        <p:spPr>
          <a:xfrm>
            <a:off x="-1431" y="364884"/>
            <a:ext cx="9145431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 is the fulfillment of the Old Covenant Religious ceremonies and customs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were a shadow of what was to come in Christ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787050B-21F8-3340-906F-FD15D4AC877B}"/>
              </a:ext>
            </a:extLst>
          </p:cNvPr>
          <p:cNvSpPr txBox="1"/>
          <p:nvPr/>
        </p:nvSpPr>
        <p:spPr>
          <a:xfrm>
            <a:off x="362101" y="3593568"/>
            <a:ext cx="8789977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temptation to follow religious traditions (a list of things to do to demonstrate obedience)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ED72D62-2803-9646-908F-D943D3BC5DD9}"/>
              </a:ext>
            </a:extLst>
          </p:cNvPr>
          <p:cNvSpPr txBox="1"/>
          <p:nvPr/>
        </p:nvSpPr>
        <p:spPr>
          <a:xfrm>
            <a:off x="3374" y="892571"/>
            <a:ext cx="8789977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Therefore:  Because Christ is all we need &amp; our sins are cancelled (with its legal demands)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Religious rules and regulations are no longer needed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0B84647-67B3-B94A-962F-FF0D3B9A44BF}"/>
              </a:ext>
            </a:extLst>
          </p:cNvPr>
          <p:cNvSpPr txBox="1"/>
          <p:nvPr/>
        </p:nvSpPr>
        <p:spPr>
          <a:xfrm>
            <a:off x="351305" y="4196444"/>
            <a:ext cx="8789977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Keeping up the appearance that I’m doing good things.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3DD63DD-DD43-634E-B9C6-E3523028FF24}"/>
              </a:ext>
            </a:extLst>
          </p:cNvPr>
          <p:cNvSpPr txBox="1"/>
          <p:nvPr/>
        </p:nvSpPr>
        <p:spPr>
          <a:xfrm>
            <a:off x="1403649" y="4463829"/>
            <a:ext cx="7744668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avoiding what ‘feels good’ and doing what ‘feels tough’  (and doing it for show)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ED2091B-7641-294D-8502-F3208382B986}"/>
              </a:ext>
            </a:extLst>
          </p:cNvPr>
          <p:cNvSpPr/>
          <p:nvPr/>
        </p:nvSpPr>
        <p:spPr>
          <a:xfrm>
            <a:off x="-1431" y="1936655"/>
            <a:ext cx="7309736" cy="3880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no one disqualify you, insisting on</a:t>
            </a:r>
            <a:r>
              <a:rPr lang="en-AU" dirty="0"/>
              <a:t> 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dirty="0">
                <a:latin typeface="Times New Roman" panose="02020603050405020304" pitchFamily="18" charset="0"/>
                <a:ea typeface="Times New Roman" panose="02020603050405020304" pitchFamily="18" charset="0"/>
              </a:rPr>
              <a:t>[delighting in]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asceticism….</a:t>
            </a:r>
            <a:r>
              <a:rPr lang="en-AU" dirty="0"/>
              <a:t> </a:t>
            </a:r>
            <a:endParaRPr lang="en-AU" u="sng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5F1DBFD-FE4E-0F40-81A9-F8FC687A5392}"/>
              </a:ext>
            </a:extLst>
          </p:cNvPr>
          <p:cNvSpPr txBox="1"/>
          <p:nvPr/>
        </p:nvSpPr>
        <p:spPr>
          <a:xfrm>
            <a:off x="306369" y="4745183"/>
            <a:ext cx="8829552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feel, “I am a better Christian than you because you’re not denying yourself pleasures as much as I am”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7EA7FB4-8E1F-E446-A640-ECA03234FDC4}"/>
              </a:ext>
            </a:extLst>
          </p:cNvPr>
          <p:cNvSpPr txBox="1"/>
          <p:nvPr/>
        </p:nvSpPr>
        <p:spPr>
          <a:xfrm>
            <a:off x="3779912" y="2663443"/>
            <a:ext cx="3960440" cy="36933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numCol="1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won’t help us to Grow in Christ</a:t>
            </a:r>
          </a:p>
        </p:txBody>
      </p:sp>
    </p:spTree>
    <p:extLst>
      <p:ext uri="{BB962C8B-B14F-4D97-AF65-F5344CB8AC3E}">
        <p14:creationId xmlns:p14="http://schemas.microsoft.com/office/powerpoint/2010/main" val="78454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251520" y="0"/>
            <a:ext cx="280831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Growing in Christ</a:t>
            </a:r>
            <a:endParaRPr lang="en-A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E9ABF7-BF09-7D4F-BD05-FFE966E145E3}"/>
              </a:ext>
            </a:extLst>
          </p:cNvPr>
          <p:cNvSpPr txBox="1"/>
          <p:nvPr/>
        </p:nvSpPr>
        <p:spPr>
          <a:xfrm>
            <a:off x="2771800" y="0"/>
            <a:ext cx="593973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––  </a:t>
            </a: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Growing in Righteousness &amp; Godliness</a:t>
            </a:r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E6E9D6-823D-2C44-987E-8B78FA8CA41C}"/>
              </a:ext>
            </a:extLst>
          </p:cNvPr>
          <p:cNvSpPr txBox="1"/>
          <p:nvPr/>
        </p:nvSpPr>
        <p:spPr>
          <a:xfrm>
            <a:off x="-1431" y="1162599"/>
            <a:ext cx="59397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False Portrayals of Growing in Christ </a:t>
            </a:r>
            <a:endParaRPr lang="en-AU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650E88-457C-8244-AA3A-228E8F2D7F94}"/>
              </a:ext>
            </a:extLst>
          </p:cNvPr>
          <p:cNvSpPr txBox="1"/>
          <p:nvPr/>
        </p:nvSpPr>
        <p:spPr>
          <a:xfrm>
            <a:off x="4507" y="1530734"/>
            <a:ext cx="262293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Religious Showiness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CE84CF-B38B-AF46-9E53-43325D6C2F45}"/>
              </a:ext>
            </a:extLst>
          </p:cNvPr>
          <p:cNvSpPr txBox="1"/>
          <p:nvPr/>
        </p:nvSpPr>
        <p:spPr>
          <a:xfrm>
            <a:off x="26110" y="1811274"/>
            <a:ext cx="606744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Legal  Showiness (doing what’s right for show)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FA7BFA-9CFD-DA41-9D5A-7FE65B85159D}"/>
              </a:ext>
            </a:extLst>
          </p:cNvPr>
          <p:cNvSpPr txBox="1"/>
          <p:nvPr/>
        </p:nvSpPr>
        <p:spPr>
          <a:xfrm>
            <a:off x="26110" y="2132022"/>
            <a:ext cx="176511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Asceticism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58E0C54-A9A6-7749-BD90-C7C650186562}"/>
              </a:ext>
            </a:extLst>
          </p:cNvPr>
          <p:cNvSpPr txBox="1"/>
          <p:nvPr/>
        </p:nvSpPr>
        <p:spPr>
          <a:xfrm>
            <a:off x="0" y="2407115"/>
            <a:ext cx="234677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Spiritual Showiness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9E7DB4-D958-3542-8B45-4F1818D92CCE}"/>
              </a:ext>
            </a:extLst>
          </p:cNvPr>
          <p:cNvSpPr txBox="1"/>
          <p:nvPr/>
        </p:nvSpPr>
        <p:spPr>
          <a:xfrm>
            <a:off x="2345348" y="1543126"/>
            <a:ext cx="6067443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make a show of religion, and expect others to do the same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702899E-50B5-024C-A1FE-75B54BDA570B}"/>
              </a:ext>
            </a:extLst>
          </p:cNvPr>
          <p:cNvSpPr txBox="1"/>
          <p:nvPr/>
        </p:nvSpPr>
        <p:spPr>
          <a:xfrm>
            <a:off x="-1431" y="364884"/>
            <a:ext cx="9145431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 is the fulfillment of the Old Covenant Religious ceremonies and customs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ED72D62-2803-9646-908F-D943D3BC5DD9}"/>
              </a:ext>
            </a:extLst>
          </p:cNvPr>
          <p:cNvSpPr txBox="1"/>
          <p:nvPr/>
        </p:nvSpPr>
        <p:spPr>
          <a:xfrm>
            <a:off x="-1431" y="644594"/>
            <a:ext cx="8789977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Therefore:  Because Christ is all we need &amp; our sins are cancelled (with its legal demands)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Religious rules and regulations are no longer needed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ED2091B-7641-294D-8502-F3208382B986}"/>
              </a:ext>
            </a:extLst>
          </p:cNvPr>
          <p:cNvSpPr/>
          <p:nvPr/>
        </p:nvSpPr>
        <p:spPr>
          <a:xfrm>
            <a:off x="467544" y="4996814"/>
            <a:ext cx="8532440" cy="70660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no one disqualify you, </a:t>
            </a:r>
            <a:r>
              <a:rPr lang="en-AU" dirty="0">
                <a:latin typeface="Times New Roman" panose="02020603050405020304" pitchFamily="18" charset="0"/>
                <a:ea typeface="Times New Roman" panose="02020603050405020304" pitchFamily="18" charset="0"/>
              </a:rPr>
              <a:t>[delighting in]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asceticism and worship of angels, going on in detail about visions, puffed up without reason by his sensuous mind</a:t>
            </a:r>
            <a:r>
              <a:rPr lang="en-AU" dirty="0"/>
              <a:t> </a:t>
            </a:r>
            <a:endParaRPr lang="en-AU" u="sng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5F1DBFD-FE4E-0F40-81A9-F8FC687A5392}"/>
              </a:ext>
            </a:extLst>
          </p:cNvPr>
          <p:cNvSpPr txBox="1"/>
          <p:nvPr/>
        </p:nvSpPr>
        <p:spPr>
          <a:xfrm>
            <a:off x="1429641" y="2132022"/>
            <a:ext cx="6283286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feel, “I am a better Christian because I deny myself pleasures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7EA7FB4-8E1F-E446-A640-ECA03234FDC4}"/>
              </a:ext>
            </a:extLst>
          </p:cNvPr>
          <p:cNvSpPr txBox="1"/>
          <p:nvPr/>
        </p:nvSpPr>
        <p:spPr>
          <a:xfrm>
            <a:off x="4311425" y="1232898"/>
            <a:ext cx="3960440" cy="36933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numCol="1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won’t help us to Grow in Christ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01E4D00-A6CB-364C-AF1E-D5D815D8157D}"/>
              </a:ext>
            </a:extLst>
          </p:cNvPr>
          <p:cNvSpPr txBox="1"/>
          <p:nvPr/>
        </p:nvSpPr>
        <p:spPr>
          <a:xfrm>
            <a:off x="2203998" y="2428584"/>
            <a:ext cx="6283286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Presenting a persona of being the “spiritually elite”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B526A36-4FE4-9E42-B5D8-6B760C4D7C4F}"/>
              </a:ext>
            </a:extLst>
          </p:cNvPr>
          <p:cNvSpPr txBox="1"/>
          <p:nvPr/>
        </p:nvSpPr>
        <p:spPr>
          <a:xfrm>
            <a:off x="4494" y="2708671"/>
            <a:ext cx="9139505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false image of having a superior form of Godliness because “I’m more Spiritual”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go on about one’s super-spiritual experiences is “puffed up” &amp; fleshly (unspiritual)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gives a message to other Christians:  “You’re inferior until you’re as spiritual as me”</a:t>
            </a:r>
          </a:p>
        </p:txBody>
      </p:sp>
    </p:spTree>
    <p:extLst>
      <p:ext uri="{BB962C8B-B14F-4D97-AF65-F5344CB8AC3E}">
        <p14:creationId xmlns:p14="http://schemas.microsoft.com/office/powerpoint/2010/main" val="311780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251520" y="0"/>
            <a:ext cx="280831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Growing in Christ</a:t>
            </a:r>
            <a:endParaRPr lang="en-A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E9ABF7-BF09-7D4F-BD05-FFE966E145E3}"/>
              </a:ext>
            </a:extLst>
          </p:cNvPr>
          <p:cNvSpPr txBox="1"/>
          <p:nvPr/>
        </p:nvSpPr>
        <p:spPr>
          <a:xfrm>
            <a:off x="2771800" y="0"/>
            <a:ext cx="593973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––  </a:t>
            </a: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Growing in Righteousness &amp; Godliness</a:t>
            </a:r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E6E9D6-823D-2C44-987E-8B78FA8CA41C}"/>
              </a:ext>
            </a:extLst>
          </p:cNvPr>
          <p:cNvSpPr txBox="1"/>
          <p:nvPr/>
        </p:nvSpPr>
        <p:spPr>
          <a:xfrm>
            <a:off x="-1431" y="1162599"/>
            <a:ext cx="59397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False Portrayals of Growing in Christ </a:t>
            </a:r>
            <a:endParaRPr lang="en-AU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650E88-457C-8244-AA3A-228E8F2D7F94}"/>
              </a:ext>
            </a:extLst>
          </p:cNvPr>
          <p:cNvSpPr txBox="1"/>
          <p:nvPr/>
        </p:nvSpPr>
        <p:spPr>
          <a:xfrm>
            <a:off x="4507" y="1530734"/>
            <a:ext cx="262293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Religious Showiness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CE84CF-B38B-AF46-9E53-43325D6C2F45}"/>
              </a:ext>
            </a:extLst>
          </p:cNvPr>
          <p:cNvSpPr txBox="1"/>
          <p:nvPr/>
        </p:nvSpPr>
        <p:spPr>
          <a:xfrm>
            <a:off x="26110" y="1811274"/>
            <a:ext cx="606744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Legal  Showiness (doing what’s right for show)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FA7BFA-9CFD-DA41-9D5A-7FE65B85159D}"/>
              </a:ext>
            </a:extLst>
          </p:cNvPr>
          <p:cNvSpPr txBox="1"/>
          <p:nvPr/>
        </p:nvSpPr>
        <p:spPr>
          <a:xfrm>
            <a:off x="26110" y="2132022"/>
            <a:ext cx="176511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Asceticism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58E0C54-A9A6-7749-BD90-C7C650186562}"/>
              </a:ext>
            </a:extLst>
          </p:cNvPr>
          <p:cNvSpPr txBox="1"/>
          <p:nvPr/>
        </p:nvSpPr>
        <p:spPr>
          <a:xfrm>
            <a:off x="0" y="2407115"/>
            <a:ext cx="234677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Spiritual Showiness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9E7DB4-D958-3542-8B45-4F1818D92CCE}"/>
              </a:ext>
            </a:extLst>
          </p:cNvPr>
          <p:cNvSpPr txBox="1"/>
          <p:nvPr/>
        </p:nvSpPr>
        <p:spPr>
          <a:xfrm>
            <a:off x="2345348" y="1543126"/>
            <a:ext cx="6067443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make a show of religion, and expect others to do the same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702899E-50B5-024C-A1FE-75B54BDA570B}"/>
              </a:ext>
            </a:extLst>
          </p:cNvPr>
          <p:cNvSpPr txBox="1"/>
          <p:nvPr/>
        </p:nvSpPr>
        <p:spPr>
          <a:xfrm>
            <a:off x="-1431" y="364884"/>
            <a:ext cx="9145431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 is the fulfillment of the Old Covenant Religious ceremonies and customs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ED72D62-2803-9646-908F-D943D3BC5DD9}"/>
              </a:ext>
            </a:extLst>
          </p:cNvPr>
          <p:cNvSpPr txBox="1"/>
          <p:nvPr/>
        </p:nvSpPr>
        <p:spPr>
          <a:xfrm>
            <a:off x="-1431" y="644594"/>
            <a:ext cx="8789977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Therefore:  Because Christ is all we need &amp; our sins are cancelled (with its legal demands)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Religious rules and regulations are no longer needed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ED2091B-7641-294D-8502-F3208382B986}"/>
              </a:ext>
            </a:extLst>
          </p:cNvPr>
          <p:cNvSpPr/>
          <p:nvPr/>
        </p:nvSpPr>
        <p:spPr>
          <a:xfrm>
            <a:off x="129126" y="4689848"/>
            <a:ext cx="9010386" cy="10251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...going on in detail about visions, puffed up without reason by his sensuous mind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not holding fast to the Head, from whom the whole body, nourished and knit together through its joints and ligaments, grows with a growth that is from God.</a:t>
            </a:r>
            <a:r>
              <a:rPr lang="en-AU" dirty="0"/>
              <a:t>  </a:t>
            </a:r>
            <a:endParaRPr lang="en-AU" u="sng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5F1DBFD-FE4E-0F40-81A9-F8FC687A5392}"/>
              </a:ext>
            </a:extLst>
          </p:cNvPr>
          <p:cNvSpPr txBox="1"/>
          <p:nvPr/>
        </p:nvSpPr>
        <p:spPr>
          <a:xfrm>
            <a:off x="1429641" y="2132022"/>
            <a:ext cx="6283286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feel, “I am a better Christian because I deny myself pleasures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7EA7FB4-8E1F-E446-A640-ECA03234FDC4}"/>
              </a:ext>
            </a:extLst>
          </p:cNvPr>
          <p:cNvSpPr txBox="1"/>
          <p:nvPr/>
        </p:nvSpPr>
        <p:spPr>
          <a:xfrm>
            <a:off x="4503315" y="1241399"/>
            <a:ext cx="3960440" cy="36933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numCol="1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won’t help us to Grow in Christ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01E4D00-A6CB-364C-AF1E-D5D815D8157D}"/>
              </a:ext>
            </a:extLst>
          </p:cNvPr>
          <p:cNvSpPr txBox="1"/>
          <p:nvPr/>
        </p:nvSpPr>
        <p:spPr>
          <a:xfrm>
            <a:off x="2203998" y="2428584"/>
            <a:ext cx="6283286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Presenting a persona of being the “spiritually elite”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B526A36-4FE4-9E42-B5D8-6B760C4D7C4F}"/>
              </a:ext>
            </a:extLst>
          </p:cNvPr>
          <p:cNvSpPr txBox="1"/>
          <p:nvPr/>
        </p:nvSpPr>
        <p:spPr>
          <a:xfrm>
            <a:off x="4494" y="2708671"/>
            <a:ext cx="9139505" cy="1200329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false image of having a superior form of Godliness because “I’m more Spiritual”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go on about one’s super-spiritual experiences is “puffed up” &amp; fleshly (unspiritual)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gives a message to other Christians:  “You’re inferior until you’re as spiritual as me”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Those who are “puffed up” spiritually, are disconnected from Christ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C0065B6-1D4F-324E-90A4-60D70D092602}"/>
              </a:ext>
            </a:extLst>
          </p:cNvPr>
          <p:cNvSpPr txBox="1"/>
          <p:nvPr/>
        </p:nvSpPr>
        <p:spPr>
          <a:xfrm>
            <a:off x="26111" y="3840499"/>
            <a:ext cx="911339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grow when we (as church) are connected to Christ – Content that Christ is enough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251520" y="0"/>
            <a:ext cx="280831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Growing in Christ</a:t>
            </a:r>
            <a:endParaRPr lang="en-A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E9ABF7-BF09-7D4F-BD05-FFE966E145E3}"/>
              </a:ext>
            </a:extLst>
          </p:cNvPr>
          <p:cNvSpPr txBox="1"/>
          <p:nvPr/>
        </p:nvSpPr>
        <p:spPr>
          <a:xfrm>
            <a:off x="2771800" y="0"/>
            <a:ext cx="593973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––  </a:t>
            </a: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Growing in Righteousness &amp; Godliness</a:t>
            </a:r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E6E9D6-823D-2C44-987E-8B78FA8CA41C}"/>
              </a:ext>
            </a:extLst>
          </p:cNvPr>
          <p:cNvSpPr txBox="1"/>
          <p:nvPr/>
        </p:nvSpPr>
        <p:spPr>
          <a:xfrm>
            <a:off x="-1431" y="497460"/>
            <a:ext cx="59397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False Portrayals of Growing in Christ </a:t>
            </a:r>
            <a:endParaRPr lang="en-AU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650E88-457C-8244-AA3A-228E8F2D7F94}"/>
              </a:ext>
            </a:extLst>
          </p:cNvPr>
          <p:cNvSpPr txBox="1"/>
          <p:nvPr/>
        </p:nvSpPr>
        <p:spPr>
          <a:xfrm>
            <a:off x="4507" y="865595"/>
            <a:ext cx="262293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Religious Showiness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CE84CF-B38B-AF46-9E53-43325D6C2F45}"/>
              </a:ext>
            </a:extLst>
          </p:cNvPr>
          <p:cNvSpPr txBox="1"/>
          <p:nvPr/>
        </p:nvSpPr>
        <p:spPr>
          <a:xfrm>
            <a:off x="26110" y="1146135"/>
            <a:ext cx="606744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Legal  Showiness (doing what’s right for show)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FA7BFA-9CFD-DA41-9D5A-7FE65B85159D}"/>
              </a:ext>
            </a:extLst>
          </p:cNvPr>
          <p:cNvSpPr txBox="1"/>
          <p:nvPr/>
        </p:nvSpPr>
        <p:spPr>
          <a:xfrm>
            <a:off x="26110" y="1466883"/>
            <a:ext cx="176511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Asceticism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58E0C54-A9A6-7749-BD90-C7C650186562}"/>
              </a:ext>
            </a:extLst>
          </p:cNvPr>
          <p:cNvSpPr txBox="1"/>
          <p:nvPr/>
        </p:nvSpPr>
        <p:spPr>
          <a:xfrm>
            <a:off x="0" y="1741976"/>
            <a:ext cx="234677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Spiritual Showiness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9E7DB4-D958-3542-8B45-4F1818D92CCE}"/>
              </a:ext>
            </a:extLst>
          </p:cNvPr>
          <p:cNvSpPr txBox="1"/>
          <p:nvPr/>
        </p:nvSpPr>
        <p:spPr>
          <a:xfrm>
            <a:off x="2345348" y="877987"/>
            <a:ext cx="6067443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make a show of religion, and expect others to do the same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ED72D62-2803-9646-908F-D943D3BC5DD9}"/>
              </a:ext>
            </a:extLst>
          </p:cNvPr>
          <p:cNvSpPr txBox="1"/>
          <p:nvPr/>
        </p:nvSpPr>
        <p:spPr>
          <a:xfrm>
            <a:off x="-1431" y="282016"/>
            <a:ext cx="8789977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Therefore:  Because Christ is all we need &amp; our sins are cancelled (with its legal demands)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ED2091B-7641-294D-8502-F3208382B986}"/>
              </a:ext>
            </a:extLst>
          </p:cNvPr>
          <p:cNvSpPr/>
          <p:nvPr/>
        </p:nvSpPr>
        <p:spPr>
          <a:xfrm>
            <a:off x="0" y="3734201"/>
            <a:ext cx="9010386" cy="19807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with Christ you died to the elemental spirits of the world, why, as if you were still alive in the world, do you submit to regulations —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“Do not handle, Do not taste, Do not touch”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22 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(referring to things that all perish as they are used) — according to human precepts and teachings? 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23 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These have indeed an </a:t>
            </a:r>
            <a:r>
              <a:rPr lang="en-AU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appearance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wisdom in promoting </a:t>
            </a:r>
            <a:r>
              <a:rPr lang="en-AU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self-made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religion and asceticism and severity to the body, but they are of no value in stopping the indulgence of the flesh.</a:t>
            </a:r>
            <a:r>
              <a:rPr lang="en-AU" dirty="0"/>
              <a:t> </a:t>
            </a:r>
            <a:endParaRPr lang="en-AU" u="sng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5F1DBFD-FE4E-0F40-81A9-F8FC687A5392}"/>
              </a:ext>
            </a:extLst>
          </p:cNvPr>
          <p:cNvSpPr txBox="1"/>
          <p:nvPr/>
        </p:nvSpPr>
        <p:spPr>
          <a:xfrm>
            <a:off x="1429641" y="1466883"/>
            <a:ext cx="6283286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feel, “I am a better Christian because I deny myself pleasures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7EA7FB4-8E1F-E446-A640-ECA03234FDC4}"/>
              </a:ext>
            </a:extLst>
          </p:cNvPr>
          <p:cNvSpPr txBox="1"/>
          <p:nvPr/>
        </p:nvSpPr>
        <p:spPr>
          <a:xfrm>
            <a:off x="4503315" y="576260"/>
            <a:ext cx="3960440" cy="36933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numCol="1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won’t help us to Grow in Christ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01E4D00-A6CB-364C-AF1E-D5D815D8157D}"/>
              </a:ext>
            </a:extLst>
          </p:cNvPr>
          <p:cNvSpPr txBox="1"/>
          <p:nvPr/>
        </p:nvSpPr>
        <p:spPr>
          <a:xfrm>
            <a:off x="2203998" y="1763445"/>
            <a:ext cx="6283286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Presenting a persona of being the “spiritually elite”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B526A36-4FE4-9E42-B5D8-6B760C4D7C4F}"/>
              </a:ext>
            </a:extLst>
          </p:cNvPr>
          <p:cNvSpPr txBox="1"/>
          <p:nvPr/>
        </p:nvSpPr>
        <p:spPr>
          <a:xfrm>
            <a:off x="4494" y="2043532"/>
            <a:ext cx="9139505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false image of having a superior form of Godliness because “I’m more Spiritual”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C0065B6-1D4F-324E-90A4-60D70D092602}"/>
              </a:ext>
            </a:extLst>
          </p:cNvPr>
          <p:cNvSpPr txBox="1"/>
          <p:nvPr/>
        </p:nvSpPr>
        <p:spPr>
          <a:xfrm>
            <a:off x="467544" y="2318625"/>
            <a:ext cx="911339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grow when we (as church) are connected to Christ – Content that Christ is enough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559CEEE-DA58-6F43-B07A-805880BA137C}"/>
              </a:ext>
            </a:extLst>
          </p:cNvPr>
          <p:cNvSpPr txBox="1"/>
          <p:nvPr/>
        </p:nvSpPr>
        <p:spPr>
          <a:xfrm>
            <a:off x="-3744" y="2603705"/>
            <a:ext cx="9139505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Trying to project an </a:t>
            </a: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image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Godliness is worldly and comes from the evil one.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hinders our growth in Christ because it expresses ‘discontentment’– “I need something more”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Satan doesn’t want us to be connected to Christ and Content with Christ</a:t>
            </a:r>
          </a:p>
        </p:txBody>
      </p:sp>
    </p:spTree>
    <p:extLst>
      <p:ext uri="{BB962C8B-B14F-4D97-AF65-F5344CB8AC3E}">
        <p14:creationId xmlns:p14="http://schemas.microsoft.com/office/powerpoint/2010/main" val="967878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251520" y="0"/>
            <a:ext cx="280831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Growing in Christ</a:t>
            </a:r>
            <a:endParaRPr lang="en-A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E9ABF7-BF09-7D4F-BD05-FFE966E145E3}"/>
              </a:ext>
            </a:extLst>
          </p:cNvPr>
          <p:cNvSpPr txBox="1"/>
          <p:nvPr/>
        </p:nvSpPr>
        <p:spPr>
          <a:xfrm>
            <a:off x="2771800" y="0"/>
            <a:ext cx="593973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––  </a:t>
            </a: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Growing in Righteousness &amp; Godliness</a:t>
            </a:r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E6E9D6-823D-2C44-987E-8B78FA8CA41C}"/>
              </a:ext>
            </a:extLst>
          </p:cNvPr>
          <p:cNvSpPr txBox="1"/>
          <p:nvPr/>
        </p:nvSpPr>
        <p:spPr>
          <a:xfrm>
            <a:off x="-1431" y="497460"/>
            <a:ext cx="59397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False Portrayals of Growing in Christ </a:t>
            </a:r>
            <a:endParaRPr lang="en-AU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650E88-457C-8244-AA3A-228E8F2D7F94}"/>
              </a:ext>
            </a:extLst>
          </p:cNvPr>
          <p:cNvSpPr txBox="1"/>
          <p:nvPr/>
        </p:nvSpPr>
        <p:spPr>
          <a:xfrm>
            <a:off x="4507" y="865595"/>
            <a:ext cx="262293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Religious Showiness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CE84CF-B38B-AF46-9E53-43325D6C2F45}"/>
              </a:ext>
            </a:extLst>
          </p:cNvPr>
          <p:cNvSpPr txBox="1"/>
          <p:nvPr/>
        </p:nvSpPr>
        <p:spPr>
          <a:xfrm>
            <a:off x="26110" y="1146135"/>
            <a:ext cx="606744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Legal  Showiness (doing what’s right for show)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FA7BFA-9CFD-DA41-9D5A-7FE65B85159D}"/>
              </a:ext>
            </a:extLst>
          </p:cNvPr>
          <p:cNvSpPr txBox="1"/>
          <p:nvPr/>
        </p:nvSpPr>
        <p:spPr>
          <a:xfrm>
            <a:off x="26110" y="1466883"/>
            <a:ext cx="176511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Asceticism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58E0C54-A9A6-7749-BD90-C7C650186562}"/>
              </a:ext>
            </a:extLst>
          </p:cNvPr>
          <p:cNvSpPr txBox="1"/>
          <p:nvPr/>
        </p:nvSpPr>
        <p:spPr>
          <a:xfrm>
            <a:off x="0" y="1741976"/>
            <a:ext cx="234677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Spiritual Showiness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9E7DB4-D958-3542-8B45-4F1818D92CCE}"/>
              </a:ext>
            </a:extLst>
          </p:cNvPr>
          <p:cNvSpPr txBox="1"/>
          <p:nvPr/>
        </p:nvSpPr>
        <p:spPr>
          <a:xfrm>
            <a:off x="2345348" y="877987"/>
            <a:ext cx="6067443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make a show of religion, and expect others to do the same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ED72D62-2803-9646-908F-D943D3BC5DD9}"/>
              </a:ext>
            </a:extLst>
          </p:cNvPr>
          <p:cNvSpPr txBox="1"/>
          <p:nvPr/>
        </p:nvSpPr>
        <p:spPr>
          <a:xfrm>
            <a:off x="-1431" y="282016"/>
            <a:ext cx="8789977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Therefore:  Because Christ is all we need &amp; our sins are cancelled (with its legal demands)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5F1DBFD-FE4E-0F40-81A9-F8FC687A5392}"/>
              </a:ext>
            </a:extLst>
          </p:cNvPr>
          <p:cNvSpPr txBox="1"/>
          <p:nvPr/>
        </p:nvSpPr>
        <p:spPr>
          <a:xfrm>
            <a:off x="1429641" y="1466883"/>
            <a:ext cx="6283286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feel, “I am a better Christian because I deny myself pleasures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7EA7FB4-8E1F-E446-A640-ECA03234FDC4}"/>
              </a:ext>
            </a:extLst>
          </p:cNvPr>
          <p:cNvSpPr txBox="1"/>
          <p:nvPr/>
        </p:nvSpPr>
        <p:spPr>
          <a:xfrm>
            <a:off x="4503315" y="576260"/>
            <a:ext cx="3960440" cy="36933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numCol="1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won’t help us to Grow in Christ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01E4D00-A6CB-364C-AF1E-D5D815D8157D}"/>
              </a:ext>
            </a:extLst>
          </p:cNvPr>
          <p:cNvSpPr txBox="1"/>
          <p:nvPr/>
        </p:nvSpPr>
        <p:spPr>
          <a:xfrm>
            <a:off x="2203998" y="1763445"/>
            <a:ext cx="6283286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Presenting a persona of being the “spiritually elite”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B526A36-4FE4-9E42-B5D8-6B760C4D7C4F}"/>
              </a:ext>
            </a:extLst>
          </p:cNvPr>
          <p:cNvSpPr txBox="1"/>
          <p:nvPr/>
        </p:nvSpPr>
        <p:spPr>
          <a:xfrm>
            <a:off x="4494" y="2043532"/>
            <a:ext cx="9139505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false image of having a superior form of Godliness because “I’m more Spiritual”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C0065B6-1D4F-324E-90A4-60D70D092602}"/>
              </a:ext>
            </a:extLst>
          </p:cNvPr>
          <p:cNvSpPr txBox="1"/>
          <p:nvPr/>
        </p:nvSpPr>
        <p:spPr>
          <a:xfrm>
            <a:off x="467544" y="2318625"/>
            <a:ext cx="911339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grow when we (as church) are connected to Christ – Content that Christ is enough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559CEEE-DA58-6F43-B07A-805880BA137C}"/>
              </a:ext>
            </a:extLst>
          </p:cNvPr>
          <p:cNvSpPr txBox="1"/>
          <p:nvPr/>
        </p:nvSpPr>
        <p:spPr>
          <a:xfrm>
            <a:off x="-3744" y="2603705"/>
            <a:ext cx="9139505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Trying to project an </a:t>
            </a: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image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Godliness is worldly and comes from the evil one.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hinders our growth in Christ because it expresses ‘discontentment’– “I need something more”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Satan doesn’t want us to be connected to Christ and Content with Christ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AB31667-F452-5F4A-A992-939099DCDD86}"/>
              </a:ext>
            </a:extLst>
          </p:cNvPr>
          <p:cNvSpPr/>
          <p:nvPr/>
        </p:nvSpPr>
        <p:spPr>
          <a:xfrm>
            <a:off x="83667" y="3480086"/>
            <a:ext cx="9010386" cy="70660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not holding fast to the Head, from whom the whole body, nourished and knit together through its joints and ligaments, grows with a growth that is from God.</a:t>
            </a:r>
            <a:r>
              <a:rPr lang="en-AU" dirty="0"/>
              <a:t>  </a:t>
            </a:r>
            <a:endParaRPr lang="en-AU" u="sng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372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251520" y="0"/>
            <a:ext cx="280831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Growing in Christ</a:t>
            </a:r>
            <a:endParaRPr lang="en-A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E9ABF7-BF09-7D4F-BD05-FFE966E145E3}"/>
              </a:ext>
            </a:extLst>
          </p:cNvPr>
          <p:cNvSpPr txBox="1"/>
          <p:nvPr/>
        </p:nvSpPr>
        <p:spPr>
          <a:xfrm>
            <a:off x="2771800" y="0"/>
            <a:ext cx="593973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––  </a:t>
            </a: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Growing in Righteousness &amp; Godliness</a:t>
            </a:r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E6E9D6-823D-2C44-987E-8B78FA8CA41C}"/>
              </a:ext>
            </a:extLst>
          </p:cNvPr>
          <p:cNvSpPr txBox="1"/>
          <p:nvPr/>
        </p:nvSpPr>
        <p:spPr>
          <a:xfrm>
            <a:off x="-1431" y="497460"/>
            <a:ext cx="59397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False Portrayals of Growing in Christ </a:t>
            </a:r>
            <a:endParaRPr lang="en-AU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650E88-457C-8244-AA3A-228E8F2D7F94}"/>
              </a:ext>
            </a:extLst>
          </p:cNvPr>
          <p:cNvSpPr txBox="1"/>
          <p:nvPr/>
        </p:nvSpPr>
        <p:spPr>
          <a:xfrm>
            <a:off x="4507" y="865595"/>
            <a:ext cx="262293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Religious Showiness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CE84CF-B38B-AF46-9E53-43325D6C2F45}"/>
              </a:ext>
            </a:extLst>
          </p:cNvPr>
          <p:cNvSpPr txBox="1"/>
          <p:nvPr/>
        </p:nvSpPr>
        <p:spPr>
          <a:xfrm>
            <a:off x="26110" y="1146135"/>
            <a:ext cx="606744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Legal  Showiness (doing what’s right for show)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FA7BFA-9CFD-DA41-9D5A-7FE65B85159D}"/>
              </a:ext>
            </a:extLst>
          </p:cNvPr>
          <p:cNvSpPr txBox="1"/>
          <p:nvPr/>
        </p:nvSpPr>
        <p:spPr>
          <a:xfrm>
            <a:off x="26110" y="1466883"/>
            <a:ext cx="176511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Asceticism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58E0C54-A9A6-7749-BD90-C7C650186562}"/>
              </a:ext>
            </a:extLst>
          </p:cNvPr>
          <p:cNvSpPr txBox="1"/>
          <p:nvPr/>
        </p:nvSpPr>
        <p:spPr>
          <a:xfrm>
            <a:off x="0" y="1741976"/>
            <a:ext cx="234677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Spiritual Showiness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9E7DB4-D958-3542-8B45-4F1818D92CCE}"/>
              </a:ext>
            </a:extLst>
          </p:cNvPr>
          <p:cNvSpPr txBox="1"/>
          <p:nvPr/>
        </p:nvSpPr>
        <p:spPr>
          <a:xfrm>
            <a:off x="2345348" y="877987"/>
            <a:ext cx="6067443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make a show of religion, and expect others to do the same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ED72D62-2803-9646-908F-D943D3BC5DD9}"/>
              </a:ext>
            </a:extLst>
          </p:cNvPr>
          <p:cNvSpPr txBox="1"/>
          <p:nvPr/>
        </p:nvSpPr>
        <p:spPr>
          <a:xfrm>
            <a:off x="-1431" y="282016"/>
            <a:ext cx="8789977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Therefore:  Because Christ is all we need &amp; our sins are cancelled (with its legal demands)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ED2091B-7641-294D-8502-F3208382B986}"/>
              </a:ext>
            </a:extLst>
          </p:cNvPr>
          <p:cNvSpPr/>
          <p:nvPr/>
        </p:nvSpPr>
        <p:spPr>
          <a:xfrm>
            <a:off x="4494" y="3972242"/>
            <a:ext cx="9010386" cy="175432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Mark 7:(ESV)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6 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…., </a:t>
            </a:r>
            <a:r>
              <a:rPr lang="en-AU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</a:rPr>
              <a:t>“Well did Isaiah prophesy of you hypocrites, as it is written,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609600">
              <a:tabLst>
                <a:tab pos="127000" algn="r"/>
                <a:tab pos="254000" algn="l"/>
              </a:tabLst>
            </a:pP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		</a:t>
            </a:r>
            <a:r>
              <a:rPr lang="en-AU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</a:rPr>
              <a:t>“ ‘This people honours me with their lips, 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203200"/>
            <a:r>
              <a:rPr lang="en-AU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</a:rPr>
              <a:t>but their heart is far from me;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609600">
              <a:tabLst>
                <a:tab pos="127000" algn="r"/>
                <a:tab pos="254000" algn="l"/>
              </a:tabLst>
            </a:pP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	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7 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	</a:t>
            </a:r>
            <a:r>
              <a:rPr lang="en-AU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</a:rPr>
              <a:t>in vain do they worship me, 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203200"/>
            <a:r>
              <a:rPr lang="en-AU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</a:rPr>
              <a:t>teaching as doctrines the commandments of men.’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AU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leave the commandment of God and hold to the tradition of men.”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AU" u="sng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5F1DBFD-FE4E-0F40-81A9-F8FC687A5392}"/>
              </a:ext>
            </a:extLst>
          </p:cNvPr>
          <p:cNvSpPr txBox="1"/>
          <p:nvPr/>
        </p:nvSpPr>
        <p:spPr>
          <a:xfrm>
            <a:off x="1429641" y="1466883"/>
            <a:ext cx="6283286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feel, “I am a better Christian because I deny myself pleasures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7EA7FB4-8E1F-E446-A640-ECA03234FDC4}"/>
              </a:ext>
            </a:extLst>
          </p:cNvPr>
          <p:cNvSpPr txBox="1"/>
          <p:nvPr/>
        </p:nvSpPr>
        <p:spPr>
          <a:xfrm>
            <a:off x="4503315" y="576260"/>
            <a:ext cx="3960440" cy="36933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numCol="1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won’t help us to Grow in Christ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01E4D00-A6CB-364C-AF1E-D5D815D8157D}"/>
              </a:ext>
            </a:extLst>
          </p:cNvPr>
          <p:cNvSpPr txBox="1"/>
          <p:nvPr/>
        </p:nvSpPr>
        <p:spPr>
          <a:xfrm>
            <a:off x="2203998" y="1763445"/>
            <a:ext cx="6283286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Presenting a persona of being the “spiritually elite”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B526A36-4FE4-9E42-B5D8-6B760C4D7C4F}"/>
              </a:ext>
            </a:extLst>
          </p:cNvPr>
          <p:cNvSpPr txBox="1"/>
          <p:nvPr/>
        </p:nvSpPr>
        <p:spPr>
          <a:xfrm>
            <a:off x="4494" y="2043532"/>
            <a:ext cx="9139505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false image of having a superior form of Godliness because “I’m more Spiritual”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C0065B6-1D4F-324E-90A4-60D70D092602}"/>
              </a:ext>
            </a:extLst>
          </p:cNvPr>
          <p:cNvSpPr txBox="1"/>
          <p:nvPr/>
        </p:nvSpPr>
        <p:spPr>
          <a:xfrm>
            <a:off x="467544" y="2318625"/>
            <a:ext cx="911339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grow when we (as church) are connected to Christ – Content that Christ is enough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559CEEE-DA58-6F43-B07A-805880BA137C}"/>
              </a:ext>
            </a:extLst>
          </p:cNvPr>
          <p:cNvSpPr txBox="1"/>
          <p:nvPr/>
        </p:nvSpPr>
        <p:spPr>
          <a:xfrm>
            <a:off x="-3744" y="2603705"/>
            <a:ext cx="9139505" cy="1200329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Trying to project an </a:t>
            </a: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image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Godliness is worldly and comes from the evil one.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hinders our growth in Christ because it expresses ‘discontentment’– “I need something more”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Satan doesn’t want us to be connected to Christ and Content with Christ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we try to achieve growth in Christ (&amp; holiness) by adding to Christ, we will fail.</a:t>
            </a:r>
          </a:p>
        </p:txBody>
      </p:sp>
    </p:spTree>
    <p:extLst>
      <p:ext uri="{BB962C8B-B14F-4D97-AF65-F5344CB8AC3E}">
        <p14:creationId xmlns:p14="http://schemas.microsoft.com/office/powerpoint/2010/main" val="367614865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140591</TotalTime>
  <Words>1664</Words>
  <Application>Microsoft Macintosh PowerPoint</Application>
  <PresentationFormat>On-screen Show (16:10)</PresentationFormat>
  <Paragraphs>133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2328</cp:revision>
  <cp:lastPrinted>2021-11-18T09:46:21Z</cp:lastPrinted>
  <dcterms:created xsi:type="dcterms:W3CDTF">2016-11-04T06:28:01Z</dcterms:created>
  <dcterms:modified xsi:type="dcterms:W3CDTF">2021-11-21T04:05:12Z</dcterms:modified>
</cp:coreProperties>
</file>